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0BF5"/>
    <a:srgbClr val="008000"/>
    <a:srgbClr val="0000FF"/>
    <a:srgbClr val="FF0066"/>
    <a:srgbClr val="FF66CC"/>
    <a:srgbClr val="07A982"/>
    <a:srgbClr val="FF9900"/>
    <a:srgbClr val="85159B"/>
    <a:srgbClr val="87962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2" autoAdjust="0"/>
    <p:restoredTop sz="94607" autoAdjust="0"/>
  </p:normalViewPr>
  <p:slideViewPr>
    <p:cSldViewPr>
      <p:cViewPr>
        <p:scale>
          <a:sx n="80" d="100"/>
          <a:sy n="8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4" d="100"/>
        <a:sy n="54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1590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C980EC-5EB8-4751-9651-F0235C9D99C2}" type="datetimeFigureOut">
              <a:rPr lang="en-US" smtClean="0"/>
              <a:pPr/>
              <a:t>12/4/2012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9A0969-6841-4E7E-BC44-DF9DBB9155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022874-6D9B-402D-A068-1B61E96A0E65}" type="datetimeFigureOut">
              <a:rPr lang="en-US" smtClean="0"/>
              <a:pPr/>
              <a:t>12/4/2012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4C3E7-6BDA-46E0-9DE2-B12B122981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24C3E7-6BDA-46E0-9DE2-B12B122981D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-533400"/>
            <a:ext cx="65532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99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/>
          </a:p>
        </p:txBody>
      </p:sp>
      <p:pic>
        <p:nvPicPr>
          <p:cNvPr id="5" name="Picture 4" descr="Rose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362200"/>
            <a:ext cx="6858000" cy="4191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144000" cy="1143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 তথ্য ও যোগাযোগ প্রযুক্তি </a:t>
            </a:r>
            <a:endParaRPr lang="en-US" sz="6600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904999"/>
            <a:ext cx="4267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u="sng" dirty="0" smtClean="0">
                <a:solidFill>
                  <a:srgbClr val="07A982"/>
                </a:solidFill>
                <a:latin typeface="NikoshBAN" pitchFamily="2" charset="0"/>
                <a:cs typeface="NikoshBAN" pitchFamily="2" charset="0"/>
              </a:rPr>
              <a:t>শিক্ষক পরিচিতিঃ</a:t>
            </a:r>
          </a:p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আই ডি নং  শিক্ষকের নাম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০৭.	</a:t>
            </a:r>
            <a:r>
              <a:rPr lang="bn-BD" sz="3200" dirty="0" smtClean="0">
                <a:solidFill>
                  <a:srgbClr val="BD0BF5"/>
                </a:solidFill>
                <a:latin typeface="NikoshBAN" pitchFamily="2" charset="0"/>
                <a:cs typeface="NikoshBAN" pitchFamily="2" charset="0"/>
              </a:rPr>
              <a:t>মঞ্জুয়ারা পারভীন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                   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১১.	</a:t>
            </a: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মোঃ জাহিদুল ইসলাম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                    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১২.	</a:t>
            </a:r>
            <a:r>
              <a:rPr lang="bn-BD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মোঃ শাহ আলম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                    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১৫.	</a:t>
            </a:r>
            <a:r>
              <a:rPr lang="bn-BD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মোছাঃ আফিয়া সুলতানা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                     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২৩. 	</a:t>
            </a:r>
            <a:r>
              <a:rPr lang="bn-BD" sz="32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মোঃ আব্দুর রহিম  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                                     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5800" y="1905001"/>
            <a:ext cx="44196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u="sng" dirty="0" smtClean="0">
                <a:solidFill>
                  <a:srgbClr val="07A982"/>
                </a:solidFill>
                <a:latin typeface="NikoshBAN" pitchFamily="2" charset="0"/>
                <a:cs typeface="NikoshBAN" pitchFamily="2" charset="0"/>
              </a:rPr>
              <a:t>শ্রেনী পরিচিতিঃ</a:t>
            </a:r>
          </a:p>
          <a:p>
            <a:r>
              <a:rPr lang="bn-BD" sz="3200" dirty="0" smtClean="0">
                <a:solidFill>
                  <a:srgbClr val="BD0BF5"/>
                </a:solidFill>
                <a:latin typeface="NikoshBAN" pitchFamily="2" charset="0"/>
                <a:cs typeface="NikoshBAN" pitchFamily="2" charset="0"/>
              </a:rPr>
              <a:t>ষষ্ঠ- শ্রেনী</a:t>
            </a:r>
          </a:p>
          <a:p>
            <a:r>
              <a:rPr lang="bn-BD" sz="3200" b="1" dirty="0" smtClean="0">
                <a:solidFill>
                  <a:srgbClr val="BD0BF5"/>
                </a:solidFill>
                <a:latin typeface="NikoshBAN" pitchFamily="2" charset="0"/>
                <a:cs typeface="NikoshBAN" pitchFamily="2" charset="0"/>
              </a:rPr>
              <a:t>বিষয়ঃ তথ্য ও যোগাযোগ প্রযুক্তি </a:t>
            </a:r>
          </a:p>
          <a:p>
            <a:r>
              <a:rPr lang="bn-BD" sz="3200" dirty="0" smtClean="0">
                <a:solidFill>
                  <a:srgbClr val="BD0BF5"/>
                </a:solidFill>
                <a:latin typeface="NikoshBAN" pitchFamily="2" charset="0"/>
                <a:cs typeface="NikoshBAN" pitchFamily="2" charset="0"/>
              </a:rPr>
              <a:t>মোট ছাত্র/ছাত্রী = ৬০ জন</a:t>
            </a:r>
          </a:p>
          <a:p>
            <a:r>
              <a:rPr lang="bn-BD" sz="3200" dirty="0" smtClean="0">
                <a:solidFill>
                  <a:srgbClr val="BD0BF5"/>
                </a:solidFill>
                <a:latin typeface="NikoshBAN" pitchFamily="2" charset="0"/>
                <a:cs typeface="NikoshBAN" pitchFamily="2" charset="0"/>
              </a:rPr>
              <a:t>উপঃ ছাত্র/ ছাত্রী = ৫০ </a:t>
            </a:r>
          </a:p>
          <a:p>
            <a:r>
              <a:rPr lang="bn-BD" sz="3200" dirty="0" smtClean="0">
                <a:solidFill>
                  <a:srgbClr val="BD0BF5"/>
                </a:solidFill>
                <a:latin typeface="NikoshBAN" pitchFamily="2" charset="0"/>
                <a:cs typeface="NikoshBAN" pitchFamily="2" charset="0"/>
              </a:rPr>
              <a:t>অনুঃ ছাত্র/ ছাত্রী = ১০</a:t>
            </a:r>
          </a:p>
          <a:p>
            <a:r>
              <a:rPr lang="bn-BD" sz="3200" dirty="0" smtClean="0">
                <a:solidFill>
                  <a:srgbClr val="BD0BF5"/>
                </a:solidFill>
                <a:latin typeface="NikoshBAN" pitchFamily="2" charset="0"/>
                <a:cs typeface="NikoshBAN" pitchFamily="2" charset="0"/>
              </a:rPr>
              <a:t>তাং – ০৪/১২/১২</a:t>
            </a:r>
          </a:p>
          <a:p>
            <a:endParaRPr lang="bn-BD" sz="3200" dirty="0" smtClean="0"/>
          </a:p>
          <a:p>
            <a:r>
              <a:rPr lang="bn-BD" sz="3200" dirty="0" smtClean="0"/>
              <a:t>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3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8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44" dur="500" autoRev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500" autoRev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6" dur="500" autoRev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533400"/>
            <a:ext cx="601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u="sng" dirty="0" smtClean="0">
                <a:solidFill>
                  <a:srgbClr val="85159B"/>
                </a:solidFill>
                <a:latin typeface="NikoshLightBAN" pitchFamily="2" charset="0"/>
                <a:cs typeface="NikoshLightBAN" pitchFamily="2" charset="0"/>
              </a:rPr>
              <a:t>শিখনফল  </a:t>
            </a:r>
            <a:endParaRPr lang="en-US" sz="8000" u="sng" dirty="0">
              <a:solidFill>
                <a:srgbClr val="85159B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524000"/>
            <a:ext cx="9144000" cy="3861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/>
            <a:r>
              <a:rPr lang="bn-BD" sz="4000" dirty="0" smtClean="0">
                <a:solidFill>
                  <a:srgbClr val="00B050"/>
                </a:solidFill>
                <a:latin typeface="NikoshLightBAN" pitchFamily="2" charset="0"/>
                <a:cs typeface="NikoshLightBAN" pitchFamily="2" charset="0"/>
              </a:rPr>
              <a:t>১. কম্পিউটার কেমন করে কাজ করে তা বর্ণনা করতে পারবে।</a:t>
            </a:r>
          </a:p>
          <a:p>
            <a:pPr marL="342900" indent="-342900" algn="just"/>
            <a:r>
              <a:rPr lang="bn-BD" sz="4000" dirty="0" smtClean="0">
                <a:solidFill>
                  <a:srgbClr val="00B050"/>
                </a:solidFill>
                <a:latin typeface="NikoshLightBAN" pitchFamily="2" charset="0"/>
                <a:cs typeface="NikoshLightBAN" pitchFamily="2" charset="0"/>
              </a:rPr>
              <a:t>২, তথ্য ও যোগাযোগ প্রযুক্তিতে যে সব যন্ত্রপাতি ব্যবহার হয় সে গুলো বর্ণনা করতে পারবে।</a:t>
            </a:r>
          </a:p>
          <a:p>
            <a:pPr marL="342900" indent="-342900" algn="just"/>
            <a:r>
              <a:rPr lang="bn-BD" sz="4000" dirty="0" smtClean="0">
                <a:solidFill>
                  <a:srgbClr val="00B050"/>
                </a:solidFill>
                <a:latin typeface="NikoshLightBAN" pitchFamily="2" charset="0"/>
                <a:cs typeface="NikoshLightBAN" pitchFamily="2" charset="0"/>
              </a:rPr>
              <a:t>৩ তথ্য ও যোগাযোগ প্রযুক্তিতে যে সব যন্ত্রপাতি ব্যবহার হয় তার কাজ ব্যাখ্যা করতে পারবে ।</a:t>
            </a:r>
            <a:endParaRPr lang="en-US" sz="4000" dirty="0">
              <a:solidFill>
                <a:srgbClr val="00B050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1"/>
            <a:ext cx="647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00B0F0"/>
                </a:solidFill>
                <a:latin typeface="NikoshLightBAN" pitchFamily="2" charset="0"/>
                <a:cs typeface="NikoshLightBAN" pitchFamily="2" charset="0"/>
              </a:rPr>
              <a:t>পাঠ ঘোষনাঃ </a:t>
            </a:r>
          </a:p>
        </p:txBody>
      </p:sp>
      <p:pic>
        <p:nvPicPr>
          <p:cNvPr id="5" name="Picture 4" descr="Digital compu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447800"/>
            <a:ext cx="2032000" cy="17526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5" descr="Lapt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524000"/>
            <a:ext cx="2029968" cy="16810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Digital camer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1828800"/>
            <a:ext cx="2029968" cy="14345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optical mous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4032" y="1447800"/>
            <a:ext cx="2029968" cy="16334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Picture 8" descr="scann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4267200"/>
            <a:ext cx="1954784" cy="1981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 descr="keyboard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7150" y="4497324"/>
            <a:ext cx="2029968" cy="15224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oMr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0" y="4419600"/>
            <a:ext cx="1752600" cy="17804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 descr="multimidiaprojector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2925" y="4495800"/>
            <a:ext cx="2669822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0" y="3322125"/>
            <a:ext cx="2438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0000FF"/>
                </a:solidFill>
                <a:latin typeface="NikoshLightBAN" pitchFamily="2" charset="0"/>
                <a:cs typeface="NikoshLightBAN" pitchFamily="2" charset="0"/>
              </a:rPr>
              <a:t>ডিজিটাল কম্পিউটার </a:t>
            </a:r>
            <a:endParaRPr lang="en-US" sz="2800" dirty="0">
              <a:solidFill>
                <a:srgbClr val="0000FF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4600" y="32766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0000FF"/>
                </a:solidFill>
                <a:latin typeface="NikoshLightBAN" pitchFamily="2" charset="0"/>
                <a:cs typeface="NikoshLightBAN" pitchFamily="2" charset="0"/>
              </a:rPr>
              <a:t>ল্যাপটপ</a:t>
            </a:r>
            <a:r>
              <a:rPr lang="bn-BD" dirty="0" smtClean="0"/>
              <a:t> </a:t>
            </a:r>
            <a:endParaRPr lang="en-US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4659075" y="3214923"/>
            <a:ext cx="2271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00FF"/>
                </a:solidFill>
              </a:rPr>
              <a:t>ডিজিটাল ক্যামেরা 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86600" y="3207325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0000FF"/>
                </a:solidFill>
              </a:rPr>
              <a:t>মাউস  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" y="63246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00FF"/>
                </a:solidFill>
                <a:latin typeface="NikoshLightBAN" pitchFamily="2" charset="0"/>
                <a:cs typeface="NikoshLightBAN" pitchFamily="2" charset="0"/>
              </a:rPr>
              <a:t>    কী-বোর্ড    </a:t>
            </a:r>
            <a:endParaRPr lang="en-US" sz="2800" dirty="0">
              <a:solidFill>
                <a:srgbClr val="0000FF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33600" y="63246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LightBAN" pitchFamily="2" charset="0"/>
                <a:cs typeface="NikoshLightBAN" pitchFamily="2" charset="0"/>
              </a:rPr>
              <a:t>  </a:t>
            </a:r>
            <a:r>
              <a:rPr lang="bn-BD" sz="2800" dirty="0" smtClean="0">
                <a:solidFill>
                  <a:srgbClr val="0000FF"/>
                </a:solidFill>
                <a:latin typeface="NikoshLightBAN" pitchFamily="2" charset="0"/>
                <a:cs typeface="NikoshLightBAN" pitchFamily="2" charset="0"/>
              </a:rPr>
              <a:t>মাল্টিমিডিয়া প্রোজেক্টর</a:t>
            </a:r>
            <a:endParaRPr lang="en-US" sz="2800" dirty="0">
              <a:solidFill>
                <a:srgbClr val="0000FF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0" y="6380946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00FF"/>
                </a:solidFill>
                <a:latin typeface="NikoshLightBAN" pitchFamily="2" charset="0"/>
                <a:cs typeface="NikoshLightBAN" pitchFamily="2" charset="0"/>
              </a:rPr>
              <a:t>  ও এম আর</a:t>
            </a:r>
            <a:endParaRPr lang="en-US" sz="2800" dirty="0">
              <a:solidFill>
                <a:srgbClr val="0000FF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58000" y="64008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  </a:t>
            </a:r>
            <a:r>
              <a:rPr lang="bn-BD" sz="2800" dirty="0" smtClean="0">
                <a:solidFill>
                  <a:srgbClr val="0000FF"/>
                </a:solidFill>
              </a:rPr>
              <a:t> </a:t>
            </a:r>
            <a:r>
              <a:rPr lang="bn-BD" sz="2800" dirty="0" smtClean="0">
                <a:solidFill>
                  <a:srgbClr val="0000FF"/>
                </a:solidFill>
                <a:latin typeface="NikoshLightBAN" pitchFamily="2" charset="0"/>
                <a:cs typeface="NikoshLightBAN" pitchFamily="2" charset="0"/>
              </a:rPr>
              <a:t>স্ক্যানার</a:t>
            </a:r>
            <a:endParaRPr lang="en-US" sz="2800" dirty="0">
              <a:solidFill>
                <a:srgbClr val="0000FF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>
            <a:off x="152400" y="1752600"/>
            <a:ext cx="1676400" cy="762000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ইনপুট</a:t>
            </a:r>
            <a:r>
              <a:rPr lang="bn-BD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4" name="Left Arrow 3"/>
          <p:cNvSpPr/>
          <p:nvPr/>
        </p:nvSpPr>
        <p:spPr>
          <a:xfrm>
            <a:off x="4191000" y="2667000"/>
            <a:ext cx="1752600" cy="838200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/>
          <p:cNvSpPr/>
          <p:nvPr/>
        </p:nvSpPr>
        <p:spPr>
          <a:xfrm>
            <a:off x="0" y="2590800"/>
            <a:ext cx="1752600" cy="838200"/>
          </a:xfrm>
          <a:prstGeom prst="lef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6" name="Flowchart: Process 5"/>
          <p:cNvSpPr/>
          <p:nvPr/>
        </p:nvSpPr>
        <p:spPr>
          <a:xfrm>
            <a:off x="1828800" y="1752600"/>
            <a:ext cx="2362200" cy="1676400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মেমোরি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Process 6"/>
          <p:cNvSpPr/>
          <p:nvPr/>
        </p:nvSpPr>
        <p:spPr>
          <a:xfrm>
            <a:off x="6248400" y="1752600"/>
            <a:ext cx="2133600" cy="1676400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</a:rPr>
              <a:t>প্রসেসর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4343400" y="1828800"/>
            <a:ext cx="1905000" cy="7620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24000" y="43434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কম্পিউটার যেভাবে কাজ করে </a:t>
            </a:r>
            <a:endParaRPr lang="en-US" sz="40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gital compu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75296"/>
            <a:ext cx="3886200" cy="4302579"/>
          </a:xfrm>
          <a:prstGeom prst="rect">
            <a:avLst/>
          </a:prstGeom>
        </p:spPr>
      </p:pic>
      <p:pic>
        <p:nvPicPr>
          <p:cNvPr id="3" name="Picture 2" descr="Lapt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1066800"/>
            <a:ext cx="4508740" cy="3733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48006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ডিজিটাল কম্পিউটার 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48006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ল্যাপটপ</a:t>
            </a:r>
            <a:r>
              <a:rPr lang="bn-BD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gital came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371600"/>
            <a:ext cx="3693184" cy="3886200"/>
          </a:xfrm>
          <a:prstGeom prst="rect">
            <a:avLst/>
          </a:prstGeom>
        </p:spPr>
      </p:pic>
      <p:pic>
        <p:nvPicPr>
          <p:cNvPr id="3" name="Picture 2" descr="keyboar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524000"/>
            <a:ext cx="4470400" cy="3352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334000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কী- বোর্ড 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62600" y="53340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ডিজিটাল ক্যামেরা 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ultimidiaproject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00200"/>
            <a:ext cx="4505326" cy="2828925"/>
          </a:xfrm>
          <a:prstGeom prst="rect">
            <a:avLst/>
          </a:prstGeom>
        </p:spPr>
      </p:pic>
      <p:pic>
        <p:nvPicPr>
          <p:cNvPr id="3" name="Picture 2" descr="scann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8200"/>
            <a:ext cx="4248806" cy="39746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029200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স্ক্যানার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00600" y="495300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মাল্টিমিডিয়া প্রোজেক্টর 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rco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62000"/>
            <a:ext cx="4064000" cy="3810000"/>
          </a:xfrm>
          <a:prstGeom prst="rect">
            <a:avLst/>
          </a:prstGeom>
        </p:spPr>
      </p:pic>
      <p:pic>
        <p:nvPicPr>
          <p:cNvPr id="3" name="Picture 2" descr="oM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838200"/>
            <a:ext cx="3600450" cy="365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47244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বারকোড রিডার 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00" y="49530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ও এম আর 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croph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43000"/>
            <a:ext cx="4508718" cy="4419600"/>
          </a:xfrm>
          <a:prstGeom prst="rect">
            <a:avLst/>
          </a:prstGeom>
        </p:spPr>
      </p:pic>
      <p:pic>
        <p:nvPicPr>
          <p:cNvPr id="3" name="Picture 2" descr="speak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1167782"/>
            <a:ext cx="3505200" cy="44710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5715000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মাইক্রোফোন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72200" y="56388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স্পিকার 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609600"/>
            <a:ext cx="525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6000" u="sng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133600"/>
            <a:ext cx="876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BD0BF5"/>
                </a:solidFill>
                <a:latin typeface="NikoshBAN" pitchFamily="2" charset="0"/>
                <a:cs typeface="NikoshBAN" pitchFamily="2" charset="0"/>
              </a:rPr>
              <a:t>১। ইনপুট ডিভাইস কি?</a:t>
            </a:r>
          </a:p>
          <a:p>
            <a:r>
              <a:rPr lang="bn-BD" sz="4000" dirty="0" smtClean="0">
                <a:solidFill>
                  <a:srgbClr val="BD0BF5"/>
                </a:solidFill>
                <a:latin typeface="NikoshBAN" pitchFamily="2" charset="0"/>
                <a:cs typeface="NikoshBAN" pitchFamily="2" charset="0"/>
              </a:rPr>
              <a:t>২। তথ্য ও প্রযুক্তিতে ব্যবহৃত ৫ টি যন্ত্রপাতির কাজ লিখ। </a:t>
            </a:r>
            <a:endParaRPr lang="en-US" sz="4000" dirty="0">
              <a:solidFill>
                <a:srgbClr val="BD0BF5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381000"/>
            <a:ext cx="601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7A982"/>
                </a:solidFill>
                <a:latin typeface="NikoshBAN" pitchFamily="2" charset="0"/>
                <a:cs typeface="NikoshBAN" pitchFamily="2" charset="0"/>
              </a:rPr>
              <a:t>মূল্যায়ণ  </a:t>
            </a:r>
            <a:endParaRPr lang="en-US" sz="6000" dirty="0">
              <a:solidFill>
                <a:srgbClr val="07A98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676400"/>
            <a:ext cx="8610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5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১। কয়েকটি যন্ত্রপাতির নাম বল ,যা তথ্য ও প্রযুক্তিতে ব্যবহৃত হয়। </a:t>
            </a:r>
          </a:p>
          <a:p>
            <a:pPr algn="just"/>
            <a:r>
              <a:rPr lang="bn-BD" sz="5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২। কম্পিউটার,মাল্টিমিডিয়া প্রজেক্টর ও ডিজিটাল কামেরার কাজ বর্ণনা কর।  </a:t>
            </a:r>
            <a:endParaRPr lang="en-US" sz="5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52401"/>
            <a:ext cx="647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6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Pri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066800"/>
            <a:ext cx="5775960" cy="28593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419600"/>
            <a:ext cx="815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১। উপরের ডিভাইসটি কি কাজে ব্যবহৃত হয়? </a:t>
            </a:r>
            <a:endParaRPr lang="en-US" sz="4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81400" y="39624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66CC"/>
                </a:solidFill>
                <a:latin typeface="NikoshBAN" pitchFamily="2" charset="0"/>
                <a:cs typeface="NikoshBAN" pitchFamily="2" charset="0"/>
              </a:rPr>
              <a:t>প্রিন্টার</a:t>
            </a:r>
            <a:r>
              <a:rPr lang="bn-BD" dirty="0" smtClean="0">
                <a:solidFill>
                  <a:srgbClr val="FF66CC"/>
                </a:solidFill>
              </a:rPr>
              <a:t> </a:t>
            </a:r>
            <a:endParaRPr lang="en-US" dirty="0">
              <a:solidFill>
                <a:srgbClr val="FF66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5334000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২। কী- বোর্ড কি কাজে ব্যবহৃত হয়?</a:t>
            </a:r>
            <a:endParaRPr lang="en-US" sz="44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828800"/>
            <a:ext cx="7467600" cy="264687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1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accel="10000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13" dur="123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14" dur="123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5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6" dur="123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7" dur="770">
                                          <p:stCondLst>
                                            <p:cond delay="123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204</Words>
  <Application>Microsoft Office PowerPoint</Application>
  <PresentationFormat>On-screen Show (4:3)</PresentationFormat>
  <Paragraphs>58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brhs</dc:creator>
  <cp:lastModifiedBy>Valued Acer Customer</cp:lastModifiedBy>
  <cp:revision>85</cp:revision>
  <dcterms:created xsi:type="dcterms:W3CDTF">2006-08-16T00:00:00Z</dcterms:created>
  <dcterms:modified xsi:type="dcterms:W3CDTF">2012-12-04T11:11:35Z</dcterms:modified>
</cp:coreProperties>
</file>